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42" r:id="rId4"/>
    <p:sldId id="1143" r:id="rId5"/>
    <p:sldId id="1153" r:id="rId6"/>
    <p:sldId id="1157" r:id="rId7"/>
    <p:sldId id="1154" r:id="rId8"/>
    <p:sldId id="1155" r:id="rId9"/>
    <p:sldId id="1144" r:id="rId10"/>
    <p:sldId id="1145" r:id="rId11"/>
    <p:sldId id="1156" r:id="rId12"/>
    <p:sldId id="1146" r:id="rId13"/>
    <p:sldId id="1147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4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we join them together, like my friend Troy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Cassels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being called TC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sometimes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name for our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 Nathan’s nickname is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Prez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first met he joked that I should call him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President”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on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up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up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out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67" y="25189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考查动词短语辨析。句意：我们有时会给朋友起个新名字。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new name”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此处是指编造一个新名字。故选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we join them together, like my friend Troy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Cassels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being called TC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sometimes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name for our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 Nathan’s nickname is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Prez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first met he joked that I should call him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President”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392" y="2492774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C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考查连词辨析。句意：我的朋友内森的绰号是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“Prez”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因为我们第一次见面时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他开玩笑说我应该叫他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总统先生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然而。后句是前句的原因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6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more interesting is when we are given opposite nicknames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a man with red hair will be known as Bluey, and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will be called Shorty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87800" algn="l"/>
                <a:tab pos="7062788" algn="l"/>
                <a:tab pos="7377113" algn="l"/>
                <a:tab pos="9617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strong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19354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24208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 例如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一个红头发的男子会被称为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一个高个子男子会被称作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胖的；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矮的。根据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 more interesting is when we are given opposite nicknames.”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此处是指会被起（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与自身情况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）相反的绰号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所以高个男子会被称为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矮子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my friends call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Muz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those who I play football with call me Moon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I have different names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I am talking to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1163" algn="l"/>
                <a:tab pos="6453188" algn="l"/>
                <a:tab pos="7377113" algn="l"/>
                <a:tab pos="9083675" algn="l"/>
                <a:tab pos="93265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 after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listening to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agreeing with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depending 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19354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考查动词短语辨析。句意：所以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我叫什么名字取决于我在和谁说话。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 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取决于。根据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 I am talking to”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作者叫什么名字取决于和谁说话。故选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hangingPunct="0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主要介绍了起昵称在澳大利亚很流行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是澳大利亚的文化的一部分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并介绍了昵称的来历。</a:t>
            </a:r>
            <a:endParaRPr lang="zh-CN" altLang="en-US" dirty="0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53382"/>
            <a:ext cx="11485848" cy="132349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48172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Murray Wenzel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my friends call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Muz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Muzza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Wenz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even Moon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have lots of nicknames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昵称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Australia, where I am from, that’s quite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positive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common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014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考查形容词辨析。句意：但在我的家乡澳大利亚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这很常见。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普遍的；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 have lots of nicknames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昵称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But in Australia, where I am from, that’s quite...”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此处是指在澳大利亚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一个人有很多昵称是常见的。故选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most men in Australia call their friends something other than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part of our culture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make up names for those we know and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one of my friends is called Alex, but we call him 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named Jayson, but everyone knows him as Jase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Australia, most men called William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Bill, while Jeremy is Jez, James is Jim and Joseph is Joey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32250" algn="l"/>
                <a:tab pos="6861175" algn="l"/>
                <a:tab pos="7377113" algn="l"/>
                <a:tab pos="9617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funny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active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59" y="35813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考查形容词辨析。句意：事实上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澳大利亚的大多数人都会用真名以外的名字称呼他们的朋友。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“call their friends something other than their...names”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此处是指用真名以外的名字称呼他们的朋友。故选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most men in Australia call their friends something other than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part of our culture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make up names for those we know and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one of my friends is called Alex, but we call him 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named Jayson, but everyone knows him as Jase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Australia, most men called William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Bill, while Jeremy is Jez, James is Jim and Joseph is Joey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shorten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borrow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35900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考查动词辨析。句意：为我们认识和爱的人缩短或编造名字是我们文化的一部分。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缩短；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example, one of my friends is called Alex, but we call him Al.”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此处是指把名字缩短了。故选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5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098610"/>
            <a:ext cx="11485848" cy="1754326"/>
          </a:xfrm>
          <a:solidFill>
            <a:srgbClr val="E1F4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通过澳大利亚昵称文化的背景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考查学生对不同文化习俗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如昵称的创造方式、反向昵称等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的理解和跨文化敏感度。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素养考向.eps" descr="id:2147487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8627" y="1098610"/>
            <a:ext cx="2231775" cy="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3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most men in Australia call their friends something other than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part of our culture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make up names for those we know and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one of my friends is called Alex, but we call him 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named Jayson, but everyone knows him as Jase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Australia, most men called William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Bill, while Jeremy is Jez, James is Jim and Joseph is Joey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9367" y="35900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考查代词辨析。句意：另一个（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）叫杰森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但大家都叫他贾斯。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其他人或物；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两者中的另一个；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三者及以上中的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）另一个。根据句子意思可知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此处泛指作者众多朋友中的另一个朋友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80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most men in Australia call their friends something other than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part of our culture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make up names for those we know and love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one of my friends is called Alex, but we call him 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named Jayson, but everyone knows him as Jase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Australia, most men called William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Bill, while Jeremy is Jez, James is Jim and Joseph is Joey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56992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484688" algn="l"/>
                <a:tab pos="7175500" algn="l"/>
                <a:tab pos="7377113" algn="l"/>
                <a:tab pos="9617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with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for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known as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similar to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2" y="3339574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1969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考查形容词短语辨析。句意：在澳大利亚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大多数叫威廉的男子都被叫作比尔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而杰里米被叫作杰兹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詹姆斯被叫作吉姆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约瑟夫被叫作乔伊。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popular 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famous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而著名；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known 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被叫作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 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men called William are...Bill”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此处是指叫威廉的男子被别人叫作比尔。故选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03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we use the person’s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or her nickname, like my friend Karl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Schussig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we call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Schuzza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1163" algn="l"/>
                <a:tab pos="6697663" algn="l"/>
                <a:tab pos="7377113" algn="l"/>
                <a:tab pos="9239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name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name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given name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name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19267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4148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考查名词短语辨析。句意：有时我们会在昵称中使用这个人的姓氏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比如我的朋友卡尔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舒西格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我们称他为舒扎。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新名字；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given 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姓。根据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“...like my friend Karl Schussig who we call Schuzza.”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此处是指在昵称中加入姓氏。故选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1039</Words>
  <Application>Microsoft Office PowerPoint</Application>
  <PresentationFormat>自定义</PresentationFormat>
  <Paragraphs>47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2025-09-16T23:57:48Z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